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2" r:id="rId4"/>
    <p:sldId id="350" r:id="rId5"/>
    <p:sldId id="326" r:id="rId6"/>
    <p:sldId id="328" r:id="rId7"/>
    <p:sldId id="333" r:id="rId8"/>
    <p:sldId id="332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34"/>
    <a:srgbClr val="E10033"/>
    <a:srgbClr val="C00000"/>
    <a:srgbClr val="E35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B29834-6F3E-4895-A6A6-ABC103A4FA9C}" v="17" dt="2026-05-19T04:36:21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02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14" d="100"/>
          <a:sy n="114" d="100"/>
        </p:scale>
        <p:origin x="509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vorka Miroslav" userId="41517e7d-71b0-447b-bbab-1b41461beaa4" providerId="ADAL" clId="{A14DFD9A-3902-43DE-9353-EE00E635AF15}"/>
    <pc:docChg chg="undo custSel addSld delSld modSld sldOrd">
      <pc:chgData name="Hovorka Miroslav" userId="41517e7d-71b0-447b-bbab-1b41461beaa4" providerId="ADAL" clId="{A14DFD9A-3902-43DE-9353-EE00E635AF15}" dt="2026-05-19T04:37:17.993" v="239" actId="255"/>
      <pc:docMkLst>
        <pc:docMk/>
      </pc:docMkLst>
      <pc:sldChg chg="modSp mod">
        <pc:chgData name="Hovorka Miroslav" userId="41517e7d-71b0-447b-bbab-1b41461beaa4" providerId="ADAL" clId="{A14DFD9A-3902-43DE-9353-EE00E635AF15}" dt="2026-05-19T04:22:57.979" v="107" actId="20577"/>
        <pc:sldMkLst>
          <pc:docMk/>
          <pc:sldMk cId="3711422728" sldId="256"/>
        </pc:sldMkLst>
        <pc:spChg chg="mod">
          <ac:chgData name="Hovorka Miroslav" userId="41517e7d-71b0-447b-bbab-1b41461beaa4" providerId="ADAL" clId="{A14DFD9A-3902-43DE-9353-EE00E635AF15}" dt="2026-05-19T04:15:47.558" v="16" actId="255"/>
          <ac:spMkLst>
            <pc:docMk/>
            <pc:sldMk cId="3711422728" sldId="256"/>
            <ac:spMk id="3" creationId="{FDFC2408-B41D-55C0-98CB-B60F9CED82E5}"/>
          </ac:spMkLst>
        </pc:spChg>
        <pc:spChg chg="mod">
          <ac:chgData name="Hovorka Miroslav" userId="41517e7d-71b0-447b-bbab-1b41461beaa4" providerId="ADAL" clId="{A14DFD9A-3902-43DE-9353-EE00E635AF15}" dt="2026-05-19T04:22:57.979" v="107" actId="20577"/>
          <ac:spMkLst>
            <pc:docMk/>
            <pc:sldMk cId="3711422728" sldId="256"/>
            <ac:spMk id="6" creationId="{15CE9ACD-4BE7-0228-975F-C039A9EC4EAB}"/>
          </ac:spMkLst>
        </pc:spChg>
      </pc:sldChg>
      <pc:sldChg chg="delSp modSp mod">
        <pc:chgData name="Hovorka Miroslav" userId="41517e7d-71b0-447b-bbab-1b41461beaa4" providerId="ADAL" clId="{A14DFD9A-3902-43DE-9353-EE00E635AF15}" dt="2026-05-19T04:19:43.269" v="57" actId="1076"/>
        <pc:sldMkLst>
          <pc:docMk/>
          <pc:sldMk cId="2689960241" sldId="257"/>
        </pc:sldMkLst>
        <pc:spChg chg="del">
          <ac:chgData name="Hovorka Miroslav" userId="41517e7d-71b0-447b-bbab-1b41461beaa4" providerId="ADAL" clId="{A14DFD9A-3902-43DE-9353-EE00E635AF15}" dt="2026-05-19T04:15:59.386" v="17" actId="478"/>
          <ac:spMkLst>
            <pc:docMk/>
            <pc:sldMk cId="2689960241" sldId="257"/>
            <ac:spMk id="3" creationId="{08278818-7729-1C6F-089C-BA79C40EE646}"/>
          </ac:spMkLst>
        </pc:spChg>
        <pc:spChg chg="mod">
          <ac:chgData name="Hovorka Miroslav" userId="41517e7d-71b0-447b-bbab-1b41461beaa4" providerId="ADAL" clId="{A14DFD9A-3902-43DE-9353-EE00E635AF15}" dt="2026-05-19T04:19:43.269" v="57" actId="1076"/>
          <ac:spMkLst>
            <pc:docMk/>
            <pc:sldMk cId="2689960241" sldId="257"/>
            <ac:spMk id="6" creationId="{88B62F4D-5339-5743-0986-F17B378F784D}"/>
          </ac:spMkLst>
        </pc:spChg>
      </pc:sldChg>
      <pc:sldChg chg="modSp del mod">
        <pc:chgData name="Hovorka Miroslav" userId="41517e7d-71b0-447b-bbab-1b41461beaa4" providerId="ADAL" clId="{A14DFD9A-3902-43DE-9353-EE00E635AF15}" dt="2026-05-19T04:27:00.483" v="171" actId="47"/>
        <pc:sldMkLst>
          <pc:docMk/>
          <pc:sldMk cId="3834532403" sldId="258"/>
        </pc:sldMkLst>
        <pc:spChg chg="mod">
          <ac:chgData name="Hovorka Miroslav" userId="41517e7d-71b0-447b-bbab-1b41461beaa4" providerId="ADAL" clId="{A14DFD9A-3902-43DE-9353-EE00E635AF15}" dt="2026-05-19T04:24:03.495" v="151" actId="20577"/>
          <ac:spMkLst>
            <pc:docMk/>
            <pc:sldMk cId="3834532403" sldId="258"/>
            <ac:spMk id="2" creationId="{AEAC0B09-C981-EA2C-657B-24C025AA5044}"/>
          </ac:spMkLst>
        </pc:spChg>
        <pc:spChg chg="mod">
          <ac:chgData name="Hovorka Miroslav" userId="41517e7d-71b0-447b-bbab-1b41461beaa4" providerId="ADAL" clId="{A14DFD9A-3902-43DE-9353-EE00E635AF15}" dt="2026-05-19T04:24:09.876" v="152" actId="6549"/>
          <ac:spMkLst>
            <pc:docMk/>
            <pc:sldMk cId="3834532403" sldId="258"/>
            <ac:spMk id="6" creationId="{B9D142F9-12EE-27C1-10F0-AC3BAB8AF2C2}"/>
          </ac:spMkLst>
        </pc:spChg>
      </pc:sldChg>
      <pc:sldChg chg="del">
        <pc:chgData name="Hovorka Miroslav" userId="41517e7d-71b0-447b-bbab-1b41461beaa4" providerId="ADAL" clId="{A14DFD9A-3902-43DE-9353-EE00E635AF15}" dt="2026-05-19T04:16:13.947" v="22" actId="47"/>
        <pc:sldMkLst>
          <pc:docMk/>
          <pc:sldMk cId="1571071522" sldId="259"/>
        </pc:sldMkLst>
      </pc:sldChg>
      <pc:sldChg chg="del">
        <pc:chgData name="Hovorka Miroslav" userId="41517e7d-71b0-447b-bbab-1b41461beaa4" providerId="ADAL" clId="{A14DFD9A-3902-43DE-9353-EE00E635AF15}" dt="2026-05-19T04:29:40.311" v="202" actId="47"/>
        <pc:sldMkLst>
          <pc:docMk/>
          <pc:sldMk cId="3567261603" sldId="260"/>
        </pc:sldMkLst>
      </pc:sldChg>
      <pc:sldChg chg="del">
        <pc:chgData name="Hovorka Miroslav" userId="41517e7d-71b0-447b-bbab-1b41461beaa4" providerId="ADAL" clId="{A14DFD9A-3902-43DE-9353-EE00E635AF15}" dt="2026-05-19T04:29:42.401" v="203" actId="47"/>
        <pc:sldMkLst>
          <pc:docMk/>
          <pc:sldMk cId="1061379373" sldId="261"/>
        </pc:sldMkLst>
      </pc:sldChg>
      <pc:sldChg chg="modSp mod ord">
        <pc:chgData name="Hovorka Miroslav" userId="41517e7d-71b0-447b-bbab-1b41461beaa4" providerId="ADAL" clId="{A14DFD9A-3902-43DE-9353-EE00E635AF15}" dt="2026-05-19T04:26:23.301" v="157" actId="113"/>
        <pc:sldMkLst>
          <pc:docMk/>
          <pc:sldMk cId="1436930441" sldId="262"/>
        </pc:sldMkLst>
        <pc:spChg chg="mod">
          <ac:chgData name="Hovorka Miroslav" userId="41517e7d-71b0-447b-bbab-1b41461beaa4" providerId="ADAL" clId="{A14DFD9A-3902-43DE-9353-EE00E635AF15}" dt="2026-05-19T04:26:23.301" v="157" actId="113"/>
          <ac:spMkLst>
            <pc:docMk/>
            <pc:sldMk cId="1436930441" sldId="262"/>
            <ac:spMk id="6" creationId="{17894437-14C4-5DE9-A822-EE65ED6F7AC8}"/>
          </ac:spMkLst>
        </pc:spChg>
      </pc:sldChg>
      <pc:sldChg chg="del">
        <pc:chgData name="Hovorka Miroslav" userId="41517e7d-71b0-447b-bbab-1b41461beaa4" providerId="ADAL" clId="{A14DFD9A-3902-43DE-9353-EE00E635AF15}" dt="2026-05-19T04:16:11.108" v="20" actId="47"/>
        <pc:sldMkLst>
          <pc:docMk/>
          <pc:sldMk cId="1825826197" sldId="263"/>
        </pc:sldMkLst>
      </pc:sldChg>
      <pc:sldChg chg="del">
        <pc:chgData name="Hovorka Miroslav" userId="41517e7d-71b0-447b-bbab-1b41461beaa4" providerId="ADAL" clId="{A14DFD9A-3902-43DE-9353-EE00E635AF15}" dt="2026-05-19T04:29:44.917" v="204" actId="47"/>
        <pc:sldMkLst>
          <pc:docMk/>
          <pc:sldMk cId="2160272425" sldId="264"/>
        </pc:sldMkLst>
      </pc:sldChg>
      <pc:sldChg chg="addSp modSp add mod">
        <pc:chgData name="Hovorka Miroslav" userId="41517e7d-71b0-447b-bbab-1b41461beaa4" providerId="ADAL" clId="{A14DFD9A-3902-43DE-9353-EE00E635AF15}" dt="2026-05-19T04:36:03.415" v="236" actId="122"/>
        <pc:sldMkLst>
          <pc:docMk/>
          <pc:sldMk cId="489046169" sldId="326"/>
        </pc:sldMkLst>
        <pc:spChg chg="add mod">
          <ac:chgData name="Hovorka Miroslav" userId="41517e7d-71b0-447b-bbab-1b41461beaa4" providerId="ADAL" clId="{A14DFD9A-3902-43DE-9353-EE00E635AF15}" dt="2026-05-19T04:36:03.415" v="236" actId="122"/>
          <ac:spMkLst>
            <pc:docMk/>
            <pc:sldMk cId="489046169" sldId="326"/>
            <ac:spMk id="5" creationId="{CF0A3979-2D87-21CE-A36E-265BE726C363}"/>
          </ac:spMkLst>
        </pc:spChg>
        <pc:spChg chg="mod">
          <ac:chgData name="Hovorka Miroslav" userId="41517e7d-71b0-447b-bbab-1b41461beaa4" providerId="ADAL" clId="{A14DFD9A-3902-43DE-9353-EE00E635AF15}" dt="2026-05-19T04:26:49.480" v="169" actId="20577"/>
          <ac:spMkLst>
            <pc:docMk/>
            <pc:sldMk cId="489046169" sldId="326"/>
            <ac:spMk id="6" creationId="{AA413A2D-BC90-5E71-002B-9D849D52C571}"/>
          </ac:spMkLst>
        </pc:spChg>
        <pc:picChg chg="mod">
          <ac:chgData name="Hovorka Miroslav" userId="41517e7d-71b0-447b-bbab-1b41461beaa4" providerId="ADAL" clId="{A14DFD9A-3902-43DE-9353-EE00E635AF15}" dt="2026-05-19T04:34:12.880" v="231" actId="1076"/>
          <ac:picMkLst>
            <pc:docMk/>
            <pc:sldMk cId="489046169" sldId="326"/>
            <ac:picMk id="4" creationId="{7C5F1696-FFDD-9502-8AF6-C88BC93EB1E7}"/>
          </ac:picMkLst>
        </pc:picChg>
      </pc:sldChg>
      <pc:sldChg chg="del">
        <pc:chgData name="Hovorka Miroslav" userId="41517e7d-71b0-447b-bbab-1b41461beaa4" providerId="ADAL" clId="{A14DFD9A-3902-43DE-9353-EE00E635AF15}" dt="2026-05-19T04:16:14.798" v="23" actId="47"/>
        <pc:sldMkLst>
          <pc:docMk/>
          <pc:sldMk cId="1071670190" sldId="328"/>
        </pc:sldMkLst>
      </pc:sldChg>
      <pc:sldChg chg="addSp delSp modSp add mod">
        <pc:chgData name="Hovorka Miroslav" userId="41517e7d-71b0-447b-bbab-1b41461beaa4" providerId="ADAL" clId="{A14DFD9A-3902-43DE-9353-EE00E635AF15}" dt="2026-05-19T04:28:06.906" v="196" actId="1076"/>
        <pc:sldMkLst>
          <pc:docMk/>
          <pc:sldMk cId="3553863137" sldId="328"/>
        </pc:sldMkLst>
        <pc:spChg chg="mod">
          <ac:chgData name="Hovorka Miroslav" userId="41517e7d-71b0-447b-bbab-1b41461beaa4" providerId="ADAL" clId="{A14DFD9A-3902-43DE-9353-EE00E635AF15}" dt="2026-05-19T04:27:44.409" v="190" actId="20577"/>
          <ac:spMkLst>
            <pc:docMk/>
            <pc:sldMk cId="3553863137" sldId="328"/>
            <ac:spMk id="3" creationId="{0C8F98C6-DBDA-9A02-2828-493EF62E5FAA}"/>
          </ac:spMkLst>
        </pc:spChg>
        <pc:spChg chg="mod">
          <ac:chgData name="Hovorka Miroslav" userId="41517e7d-71b0-447b-bbab-1b41461beaa4" providerId="ADAL" clId="{A14DFD9A-3902-43DE-9353-EE00E635AF15}" dt="2026-05-19T04:28:06.906" v="196" actId="1076"/>
          <ac:spMkLst>
            <pc:docMk/>
            <pc:sldMk cId="3553863137" sldId="328"/>
            <ac:spMk id="5" creationId="{07BCDFF4-5146-07A0-66D7-1AB1BDB049DC}"/>
          </ac:spMkLst>
        </pc:spChg>
        <pc:graphicFrameChg chg="del modGraphic">
          <ac:chgData name="Hovorka Miroslav" userId="41517e7d-71b0-447b-bbab-1b41461beaa4" providerId="ADAL" clId="{A14DFD9A-3902-43DE-9353-EE00E635AF15}" dt="2026-05-19T04:27:48.659" v="192" actId="478"/>
          <ac:graphicFrameMkLst>
            <pc:docMk/>
            <pc:sldMk cId="3553863137" sldId="328"/>
            <ac:graphicFrameMk id="4" creationId="{71B0BF1B-F70A-B24E-6DCA-25E4F1D70832}"/>
          </ac:graphicFrameMkLst>
        </pc:graphicFrameChg>
        <pc:picChg chg="add del mod">
          <ac:chgData name="Hovorka Miroslav" userId="41517e7d-71b0-447b-bbab-1b41461beaa4" providerId="ADAL" clId="{A14DFD9A-3902-43DE-9353-EE00E635AF15}" dt="2026-05-19T04:28:03.483" v="195" actId="1076"/>
          <ac:picMkLst>
            <pc:docMk/>
            <pc:sldMk cId="3553863137" sldId="328"/>
            <ac:picMk id="6" creationId="{1FEE1957-CEAF-7216-89A7-3A92145BC487}"/>
          </ac:picMkLst>
        </pc:picChg>
      </pc:sldChg>
      <pc:sldChg chg="del">
        <pc:chgData name="Hovorka Miroslav" userId="41517e7d-71b0-447b-bbab-1b41461beaa4" providerId="ADAL" clId="{A14DFD9A-3902-43DE-9353-EE00E635AF15}" dt="2026-05-19T04:22:35.888" v="66" actId="47"/>
        <pc:sldMkLst>
          <pc:docMk/>
          <pc:sldMk cId="2711286900" sldId="329"/>
        </pc:sldMkLst>
      </pc:sldChg>
      <pc:sldChg chg="del">
        <pc:chgData name="Hovorka Miroslav" userId="41517e7d-71b0-447b-bbab-1b41461beaa4" providerId="ADAL" clId="{A14DFD9A-3902-43DE-9353-EE00E635AF15}" dt="2026-05-19T04:16:12.936" v="21" actId="47"/>
        <pc:sldMkLst>
          <pc:docMk/>
          <pc:sldMk cId="4174358348" sldId="331"/>
        </pc:sldMkLst>
      </pc:sldChg>
      <pc:sldChg chg="addSp delSp modSp mod">
        <pc:chgData name="Hovorka Miroslav" userId="41517e7d-71b0-447b-bbab-1b41461beaa4" providerId="ADAL" clId="{A14DFD9A-3902-43DE-9353-EE00E635AF15}" dt="2026-05-19T04:37:17.993" v="239" actId="255"/>
        <pc:sldMkLst>
          <pc:docMk/>
          <pc:sldMk cId="2731583409" sldId="332"/>
        </pc:sldMkLst>
        <pc:spChg chg="del">
          <ac:chgData name="Hovorka Miroslav" userId="41517e7d-71b0-447b-bbab-1b41461beaa4" providerId="ADAL" clId="{A14DFD9A-3902-43DE-9353-EE00E635AF15}" dt="2026-05-19T04:29:56.181" v="205" actId="478"/>
          <ac:spMkLst>
            <pc:docMk/>
            <pc:sldMk cId="2731583409" sldId="332"/>
            <ac:spMk id="2" creationId="{DE04670C-AEC1-9858-18B3-B09C38176141}"/>
          </ac:spMkLst>
        </pc:spChg>
        <pc:spChg chg="add del mod">
          <ac:chgData name="Hovorka Miroslav" userId="41517e7d-71b0-447b-bbab-1b41461beaa4" providerId="ADAL" clId="{A14DFD9A-3902-43DE-9353-EE00E635AF15}" dt="2026-05-19T04:29:58.156" v="206" actId="478"/>
          <ac:spMkLst>
            <pc:docMk/>
            <pc:sldMk cId="2731583409" sldId="332"/>
            <ac:spMk id="4" creationId="{C47A1051-6267-865E-4CDC-AEFDDDF31D6C}"/>
          </ac:spMkLst>
        </pc:spChg>
        <pc:spChg chg="mod">
          <ac:chgData name="Hovorka Miroslav" userId="41517e7d-71b0-447b-bbab-1b41461beaa4" providerId="ADAL" clId="{A14DFD9A-3902-43DE-9353-EE00E635AF15}" dt="2026-05-19T04:37:17.993" v="239" actId="255"/>
          <ac:spMkLst>
            <pc:docMk/>
            <pc:sldMk cId="2731583409" sldId="332"/>
            <ac:spMk id="6" creationId="{8AF31DE4-5EFF-1E32-2118-8911A7D3549E}"/>
          </ac:spMkLst>
        </pc:spChg>
      </pc:sldChg>
      <pc:sldChg chg="addSp delSp modSp add mod">
        <pc:chgData name="Hovorka Miroslav" userId="41517e7d-71b0-447b-bbab-1b41461beaa4" providerId="ADAL" clId="{A14DFD9A-3902-43DE-9353-EE00E635AF15}" dt="2026-05-19T04:29:15.635" v="201" actId="1076"/>
        <pc:sldMkLst>
          <pc:docMk/>
          <pc:sldMk cId="2773798583" sldId="333"/>
        </pc:sldMkLst>
        <pc:spChg chg="del">
          <ac:chgData name="Hovorka Miroslav" userId="41517e7d-71b0-447b-bbab-1b41461beaa4" providerId="ADAL" clId="{A14DFD9A-3902-43DE-9353-EE00E635AF15}" dt="2026-05-19T04:29:01.228" v="197" actId="478"/>
          <ac:spMkLst>
            <pc:docMk/>
            <pc:sldMk cId="2773798583" sldId="333"/>
            <ac:spMk id="6" creationId="{F56D4FA9-B194-4088-4B13-673B8AB21623}"/>
          </ac:spMkLst>
        </pc:spChg>
        <pc:picChg chg="add mod">
          <ac:chgData name="Hovorka Miroslav" userId="41517e7d-71b0-447b-bbab-1b41461beaa4" providerId="ADAL" clId="{A14DFD9A-3902-43DE-9353-EE00E635AF15}" dt="2026-05-19T04:29:15.635" v="201" actId="1076"/>
          <ac:picMkLst>
            <pc:docMk/>
            <pc:sldMk cId="2773798583" sldId="333"/>
            <ac:picMk id="3" creationId="{D2CC25E4-95AD-E021-CAD6-456B6A367094}"/>
          </ac:picMkLst>
        </pc:picChg>
      </pc:sldChg>
      <pc:sldChg chg="add">
        <pc:chgData name="Hovorka Miroslav" userId="41517e7d-71b0-447b-bbab-1b41461beaa4" providerId="ADAL" clId="{A14DFD9A-3902-43DE-9353-EE00E635AF15}" dt="2026-05-19T04:25:08.336" v="153"/>
        <pc:sldMkLst>
          <pc:docMk/>
          <pc:sldMk cId="1948847074" sldId="350"/>
        </pc:sldMkLst>
      </pc:sldChg>
      <pc:sldMasterChg chg="delSldLayout">
        <pc:chgData name="Hovorka Miroslav" userId="41517e7d-71b0-447b-bbab-1b41461beaa4" providerId="ADAL" clId="{A14DFD9A-3902-43DE-9353-EE00E635AF15}" dt="2026-05-19T04:16:14.798" v="23" actId="47"/>
        <pc:sldMasterMkLst>
          <pc:docMk/>
          <pc:sldMasterMk cId="1877355140" sldId="2147483648"/>
        </pc:sldMasterMkLst>
        <pc:sldLayoutChg chg="del">
          <pc:chgData name="Hovorka Miroslav" userId="41517e7d-71b0-447b-bbab-1b41461beaa4" providerId="ADAL" clId="{A14DFD9A-3902-43DE-9353-EE00E635AF15}" dt="2026-05-19T04:16:14.798" v="23" actId="47"/>
          <pc:sldLayoutMkLst>
            <pc:docMk/>
            <pc:sldMasterMk cId="1877355140" sldId="2147483648"/>
            <pc:sldLayoutMk cId="3568425256" sldId="214748366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F2417AE-9466-DEE2-1C81-303E43CDB4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2D8F2D4-6265-3781-0C9D-DC68C8039D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91259-2122-49DA-ADCD-8A456EDFEA44}" type="datetimeFigureOut">
              <a:rPr lang="cs-CZ" smtClean="0"/>
              <a:t>19.05.2026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E2A9371-19BB-04A3-0F9F-BB614FFC72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6D1F7BF-86C2-FAE5-32C2-283063FA47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8A96B-7BBC-448C-AA53-878C4219345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7782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87C83-134B-46DE-AFC6-4011B5462DCF}" type="datetimeFigureOut">
              <a:rPr lang="cs-CZ" smtClean="0"/>
              <a:t>19.05.2026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2678E-CF2F-4535-B3EC-C492EE9AF5B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959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rgbClr val="E1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1AC67B75-A968-B009-283F-2A7042B59D2E}"/>
              </a:ext>
            </a:extLst>
          </p:cNvPr>
          <p:cNvSpPr/>
          <p:nvPr userDrawn="1"/>
        </p:nvSpPr>
        <p:spPr>
          <a:xfrm rot="10800000">
            <a:off x="7859650" y="0"/>
            <a:ext cx="2097729" cy="837619"/>
          </a:xfrm>
          <a:custGeom>
            <a:avLst/>
            <a:gdLst>
              <a:gd name="connsiteX0" fmla="*/ 1344969 w 4376556"/>
              <a:gd name="connsiteY0" fmla="*/ 0 h 2170827"/>
              <a:gd name="connsiteX1" fmla="*/ 3031587 w 4376556"/>
              <a:gd name="connsiteY1" fmla="*/ 0 h 2170827"/>
              <a:gd name="connsiteX2" fmla="*/ 4376556 w 4376556"/>
              <a:gd name="connsiteY2" fmla="*/ 2170827 h 2170827"/>
              <a:gd name="connsiteX3" fmla="*/ 0 w 4376556"/>
              <a:gd name="connsiteY3" fmla="*/ 2170827 h 217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6556" h="2170827">
                <a:moveTo>
                  <a:pt x="1344969" y="0"/>
                </a:moveTo>
                <a:lnTo>
                  <a:pt x="3031587" y="0"/>
                </a:lnTo>
                <a:lnTo>
                  <a:pt x="4376556" y="2170827"/>
                </a:lnTo>
                <a:lnTo>
                  <a:pt x="0" y="21708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05A730AB-898B-A8F9-232B-8431A17AF424}"/>
              </a:ext>
            </a:extLst>
          </p:cNvPr>
          <p:cNvSpPr/>
          <p:nvPr userDrawn="1"/>
        </p:nvSpPr>
        <p:spPr>
          <a:xfrm>
            <a:off x="600293" y="0"/>
            <a:ext cx="4376556" cy="2170827"/>
          </a:xfrm>
          <a:custGeom>
            <a:avLst/>
            <a:gdLst>
              <a:gd name="connsiteX0" fmla="*/ 1344969 w 4376556"/>
              <a:gd name="connsiteY0" fmla="*/ 0 h 2170827"/>
              <a:gd name="connsiteX1" fmla="*/ 3031587 w 4376556"/>
              <a:gd name="connsiteY1" fmla="*/ 0 h 2170827"/>
              <a:gd name="connsiteX2" fmla="*/ 4376556 w 4376556"/>
              <a:gd name="connsiteY2" fmla="*/ 2170827 h 2170827"/>
              <a:gd name="connsiteX3" fmla="*/ 0 w 4376556"/>
              <a:gd name="connsiteY3" fmla="*/ 2170827 h 217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6556" h="2170827">
                <a:moveTo>
                  <a:pt x="1344969" y="0"/>
                </a:moveTo>
                <a:lnTo>
                  <a:pt x="3031587" y="0"/>
                </a:lnTo>
                <a:lnTo>
                  <a:pt x="4376556" y="2170827"/>
                </a:lnTo>
                <a:lnTo>
                  <a:pt x="0" y="21708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10" name="Pravoúhlý trojúhelník 9">
            <a:extLst>
              <a:ext uri="{FF2B5EF4-FFF2-40B4-BE49-F238E27FC236}">
                <a16:creationId xmlns:a16="http://schemas.microsoft.com/office/drawing/2014/main" id="{CEF6978E-F43D-069E-6C99-42851CCEC0CB}"/>
              </a:ext>
            </a:extLst>
          </p:cNvPr>
          <p:cNvSpPr/>
          <p:nvPr userDrawn="1"/>
        </p:nvSpPr>
        <p:spPr>
          <a:xfrm>
            <a:off x="0" y="1514693"/>
            <a:ext cx="12084000" cy="534330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7311144-2A5A-23E5-1587-974B9B6E53EB}"/>
              </a:ext>
            </a:extLst>
          </p:cNvPr>
          <p:cNvSpPr/>
          <p:nvPr userDrawn="1"/>
        </p:nvSpPr>
        <p:spPr>
          <a:xfrm>
            <a:off x="105373" y="108000"/>
            <a:ext cx="11977200" cy="67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8" descr="Obsah obrázku text, Písmo, design&#10;&#10;Obsah generovaný pomocí AI může být nesprávný.">
            <a:extLst>
              <a:ext uri="{FF2B5EF4-FFF2-40B4-BE49-F238E27FC236}">
                <a16:creationId xmlns:a16="http://schemas.microsoft.com/office/drawing/2014/main" id="{9C20BBEF-F2A4-A758-2160-0BC25ECDEB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17" y="290669"/>
            <a:ext cx="2794746" cy="1041355"/>
          </a:xfrm>
          <a:prstGeom prst="rect">
            <a:avLst/>
          </a:prstGeom>
        </p:spPr>
      </p:pic>
      <p:sp>
        <p:nvSpPr>
          <p:cNvPr id="22" name="Volný tvar: obrazec 21">
            <a:extLst>
              <a:ext uri="{FF2B5EF4-FFF2-40B4-BE49-F238E27FC236}">
                <a16:creationId xmlns:a16="http://schemas.microsoft.com/office/drawing/2014/main" id="{7A86AC5E-2D42-7D1E-16D9-8BDEE440B747}"/>
              </a:ext>
            </a:extLst>
          </p:cNvPr>
          <p:cNvSpPr/>
          <p:nvPr userDrawn="1"/>
        </p:nvSpPr>
        <p:spPr>
          <a:xfrm>
            <a:off x="12074400" y="1514692"/>
            <a:ext cx="7533030" cy="5343308"/>
          </a:xfrm>
          <a:custGeom>
            <a:avLst/>
            <a:gdLst>
              <a:gd name="connsiteX0" fmla="*/ 0 w 12084000"/>
              <a:gd name="connsiteY0" fmla="*/ 0 h 5343307"/>
              <a:gd name="connsiteX1" fmla="*/ 224528 w 12084000"/>
              <a:gd name="connsiteY1" fmla="*/ 99282 h 5343307"/>
              <a:gd name="connsiteX2" fmla="*/ 224528 w 12084000"/>
              <a:gd name="connsiteY2" fmla="*/ 5343306 h 5343307"/>
              <a:gd name="connsiteX3" fmla="*/ 11887200 w 12084000"/>
              <a:gd name="connsiteY3" fmla="*/ 5343306 h 5343307"/>
              <a:gd name="connsiteX4" fmla="*/ 11887200 w 12084000"/>
              <a:gd name="connsiteY4" fmla="*/ 5256286 h 5343307"/>
              <a:gd name="connsiteX5" fmla="*/ 12084000 w 12084000"/>
              <a:gd name="connsiteY5" fmla="*/ 5343307 h 5343307"/>
              <a:gd name="connsiteX6" fmla="*/ 0 w 12084000"/>
              <a:gd name="connsiteY6" fmla="*/ 5343307 h 534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84000" h="5343307">
                <a:moveTo>
                  <a:pt x="0" y="0"/>
                </a:moveTo>
                <a:lnTo>
                  <a:pt x="224528" y="99282"/>
                </a:lnTo>
                <a:lnTo>
                  <a:pt x="224528" y="5343306"/>
                </a:lnTo>
                <a:lnTo>
                  <a:pt x="11887200" y="5343306"/>
                </a:lnTo>
                <a:lnTo>
                  <a:pt x="11887200" y="5256286"/>
                </a:lnTo>
                <a:lnTo>
                  <a:pt x="12084000" y="5343307"/>
                </a:lnTo>
                <a:lnTo>
                  <a:pt x="0" y="53433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5E10CED8-30FA-B0DF-00EC-EB19FE94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3151"/>
            <a:ext cx="12192000" cy="573088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E10033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46742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solidFill>
          <a:srgbClr val="E1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1AC67B75-A968-B009-283F-2A7042B59D2E}"/>
              </a:ext>
            </a:extLst>
          </p:cNvPr>
          <p:cNvSpPr/>
          <p:nvPr userDrawn="1"/>
        </p:nvSpPr>
        <p:spPr>
          <a:xfrm rot="10800000">
            <a:off x="7859650" y="0"/>
            <a:ext cx="2097729" cy="837619"/>
          </a:xfrm>
          <a:custGeom>
            <a:avLst/>
            <a:gdLst>
              <a:gd name="connsiteX0" fmla="*/ 1344969 w 4376556"/>
              <a:gd name="connsiteY0" fmla="*/ 0 h 2170827"/>
              <a:gd name="connsiteX1" fmla="*/ 3031587 w 4376556"/>
              <a:gd name="connsiteY1" fmla="*/ 0 h 2170827"/>
              <a:gd name="connsiteX2" fmla="*/ 4376556 w 4376556"/>
              <a:gd name="connsiteY2" fmla="*/ 2170827 h 2170827"/>
              <a:gd name="connsiteX3" fmla="*/ 0 w 4376556"/>
              <a:gd name="connsiteY3" fmla="*/ 2170827 h 217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6556" h="2170827">
                <a:moveTo>
                  <a:pt x="1344969" y="0"/>
                </a:moveTo>
                <a:lnTo>
                  <a:pt x="3031587" y="0"/>
                </a:lnTo>
                <a:lnTo>
                  <a:pt x="4376556" y="2170827"/>
                </a:lnTo>
                <a:lnTo>
                  <a:pt x="0" y="21708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05A730AB-898B-A8F9-232B-8431A17AF424}"/>
              </a:ext>
            </a:extLst>
          </p:cNvPr>
          <p:cNvSpPr/>
          <p:nvPr userDrawn="1"/>
        </p:nvSpPr>
        <p:spPr>
          <a:xfrm>
            <a:off x="600293" y="0"/>
            <a:ext cx="4376556" cy="2170827"/>
          </a:xfrm>
          <a:custGeom>
            <a:avLst/>
            <a:gdLst>
              <a:gd name="connsiteX0" fmla="*/ 1344969 w 4376556"/>
              <a:gd name="connsiteY0" fmla="*/ 0 h 2170827"/>
              <a:gd name="connsiteX1" fmla="*/ 3031587 w 4376556"/>
              <a:gd name="connsiteY1" fmla="*/ 0 h 2170827"/>
              <a:gd name="connsiteX2" fmla="*/ 4376556 w 4376556"/>
              <a:gd name="connsiteY2" fmla="*/ 2170827 h 2170827"/>
              <a:gd name="connsiteX3" fmla="*/ 0 w 4376556"/>
              <a:gd name="connsiteY3" fmla="*/ 2170827 h 217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6556" h="2170827">
                <a:moveTo>
                  <a:pt x="1344969" y="0"/>
                </a:moveTo>
                <a:lnTo>
                  <a:pt x="3031587" y="0"/>
                </a:lnTo>
                <a:lnTo>
                  <a:pt x="4376556" y="2170827"/>
                </a:lnTo>
                <a:lnTo>
                  <a:pt x="0" y="21708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10" name="Pravoúhlý trojúhelník 9">
            <a:extLst>
              <a:ext uri="{FF2B5EF4-FFF2-40B4-BE49-F238E27FC236}">
                <a16:creationId xmlns:a16="http://schemas.microsoft.com/office/drawing/2014/main" id="{CEF6978E-F43D-069E-6C99-42851CCEC0CB}"/>
              </a:ext>
            </a:extLst>
          </p:cNvPr>
          <p:cNvSpPr/>
          <p:nvPr userDrawn="1"/>
        </p:nvSpPr>
        <p:spPr>
          <a:xfrm>
            <a:off x="0" y="1514693"/>
            <a:ext cx="12084000" cy="534330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7311144-2A5A-23E5-1587-974B9B6E53EB}"/>
              </a:ext>
            </a:extLst>
          </p:cNvPr>
          <p:cNvSpPr/>
          <p:nvPr userDrawn="1"/>
        </p:nvSpPr>
        <p:spPr>
          <a:xfrm>
            <a:off x="105373" y="108000"/>
            <a:ext cx="11977200" cy="67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8" descr="Obsah obrázku text, Písmo, design&#10;&#10;Obsah generovaný pomocí AI může být nesprávný.">
            <a:extLst>
              <a:ext uri="{FF2B5EF4-FFF2-40B4-BE49-F238E27FC236}">
                <a16:creationId xmlns:a16="http://schemas.microsoft.com/office/drawing/2014/main" id="{9C20BBEF-F2A4-A758-2160-0BC25ECDEB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17" y="290669"/>
            <a:ext cx="2794746" cy="1041355"/>
          </a:xfrm>
          <a:prstGeom prst="rect">
            <a:avLst/>
          </a:prstGeom>
        </p:spPr>
      </p:pic>
      <p:sp>
        <p:nvSpPr>
          <p:cNvPr id="22" name="Volný tvar: obrazec 21">
            <a:extLst>
              <a:ext uri="{FF2B5EF4-FFF2-40B4-BE49-F238E27FC236}">
                <a16:creationId xmlns:a16="http://schemas.microsoft.com/office/drawing/2014/main" id="{7A86AC5E-2D42-7D1E-16D9-8BDEE440B747}"/>
              </a:ext>
            </a:extLst>
          </p:cNvPr>
          <p:cNvSpPr/>
          <p:nvPr userDrawn="1"/>
        </p:nvSpPr>
        <p:spPr>
          <a:xfrm>
            <a:off x="12074400" y="1514692"/>
            <a:ext cx="7533030" cy="5343308"/>
          </a:xfrm>
          <a:custGeom>
            <a:avLst/>
            <a:gdLst>
              <a:gd name="connsiteX0" fmla="*/ 0 w 12084000"/>
              <a:gd name="connsiteY0" fmla="*/ 0 h 5343307"/>
              <a:gd name="connsiteX1" fmla="*/ 224528 w 12084000"/>
              <a:gd name="connsiteY1" fmla="*/ 99282 h 5343307"/>
              <a:gd name="connsiteX2" fmla="*/ 224528 w 12084000"/>
              <a:gd name="connsiteY2" fmla="*/ 5343306 h 5343307"/>
              <a:gd name="connsiteX3" fmla="*/ 11887200 w 12084000"/>
              <a:gd name="connsiteY3" fmla="*/ 5343306 h 5343307"/>
              <a:gd name="connsiteX4" fmla="*/ 11887200 w 12084000"/>
              <a:gd name="connsiteY4" fmla="*/ 5256286 h 5343307"/>
              <a:gd name="connsiteX5" fmla="*/ 12084000 w 12084000"/>
              <a:gd name="connsiteY5" fmla="*/ 5343307 h 5343307"/>
              <a:gd name="connsiteX6" fmla="*/ 0 w 12084000"/>
              <a:gd name="connsiteY6" fmla="*/ 5343307 h 534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84000" h="5343307">
                <a:moveTo>
                  <a:pt x="0" y="0"/>
                </a:moveTo>
                <a:lnTo>
                  <a:pt x="224528" y="99282"/>
                </a:lnTo>
                <a:lnTo>
                  <a:pt x="224528" y="5343306"/>
                </a:lnTo>
                <a:lnTo>
                  <a:pt x="11887200" y="5343306"/>
                </a:lnTo>
                <a:lnTo>
                  <a:pt x="11887200" y="5256286"/>
                </a:lnTo>
                <a:lnTo>
                  <a:pt x="12084000" y="5343307"/>
                </a:lnTo>
                <a:lnTo>
                  <a:pt x="0" y="53433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5E10CED8-30FA-B0DF-00EC-EB19FE94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3151"/>
            <a:ext cx="12192000" cy="573088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E10033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8D52553-05A8-5C34-C2A7-14BDEBF92C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054725"/>
            <a:ext cx="12192000" cy="512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algn="ctr">
              <a:defRPr sz="16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35373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bg>
      <p:bgPr>
        <a:solidFill>
          <a:srgbClr val="E1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1AC67B75-A968-B009-283F-2A7042B59D2E}"/>
              </a:ext>
            </a:extLst>
          </p:cNvPr>
          <p:cNvSpPr/>
          <p:nvPr userDrawn="1"/>
        </p:nvSpPr>
        <p:spPr>
          <a:xfrm rot="10800000">
            <a:off x="7859650" y="0"/>
            <a:ext cx="2097729" cy="837619"/>
          </a:xfrm>
          <a:custGeom>
            <a:avLst/>
            <a:gdLst>
              <a:gd name="connsiteX0" fmla="*/ 1344969 w 4376556"/>
              <a:gd name="connsiteY0" fmla="*/ 0 h 2170827"/>
              <a:gd name="connsiteX1" fmla="*/ 3031587 w 4376556"/>
              <a:gd name="connsiteY1" fmla="*/ 0 h 2170827"/>
              <a:gd name="connsiteX2" fmla="*/ 4376556 w 4376556"/>
              <a:gd name="connsiteY2" fmla="*/ 2170827 h 2170827"/>
              <a:gd name="connsiteX3" fmla="*/ 0 w 4376556"/>
              <a:gd name="connsiteY3" fmla="*/ 2170827 h 217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6556" h="2170827">
                <a:moveTo>
                  <a:pt x="1344969" y="0"/>
                </a:moveTo>
                <a:lnTo>
                  <a:pt x="3031587" y="0"/>
                </a:lnTo>
                <a:lnTo>
                  <a:pt x="4376556" y="2170827"/>
                </a:lnTo>
                <a:lnTo>
                  <a:pt x="0" y="21708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05A730AB-898B-A8F9-232B-8431A17AF424}"/>
              </a:ext>
            </a:extLst>
          </p:cNvPr>
          <p:cNvSpPr/>
          <p:nvPr userDrawn="1"/>
        </p:nvSpPr>
        <p:spPr>
          <a:xfrm>
            <a:off x="600293" y="0"/>
            <a:ext cx="4376556" cy="2170827"/>
          </a:xfrm>
          <a:custGeom>
            <a:avLst/>
            <a:gdLst>
              <a:gd name="connsiteX0" fmla="*/ 1344969 w 4376556"/>
              <a:gd name="connsiteY0" fmla="*/ 0 h 2170827"/>
              <a:gd name="connsiteX1" fmla="*/ 3031587 w 4376556"/>
              <a:gd name="connsiteY1" fmla="*/ 0 h 2170827"/>
              <a:gd name="connsiteX2" fmla="*/ 4376556 w 4376556"/>
              <a:gd name="connsiteY2" fmla="*/ 2170827 h 2170827"/>
              <a:gd name="connsiteX3" fmla="*/ 0 w 4376556"/>
              <a:gd name="connsiteY3" fmla="*/ 2170827 h 217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6556" h="2170827">
                <a:moveTo>
                  <a:pt x="1344969" y="0"/>
                </a:moveTo>
                <a:lnTo>
                  <a:pt x="3031587" y="0"/>
                </a:lnTo>
                <a:lnTo>
                  <a:pt x="4376556" y="2170827"/>
                </a:lnTo>
                <a:lnTo>
                  <a:pt x="0" y="21708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10" name="Pravoúhlý trojúhelník 9">
            <a:extLst>
              <a:ext uri="{FF2B5EF4-FFF2-40B4-BE49-F238E27FC236}">
                <a16:creationId xmlns:a16="http://schemas.microsoft.com/office/drawing/2014/main" id="{CEF6978E-F43D-069E-6C99-42851CCEC0CB}"/>
              </a:ext>
            </a:extLst>
          </p:cNvPr>
          <p:cNvSpPr/>
          <p:nvPr userDrawn="1"/>
        </p:nvSpPr>
        <p:spPr>
          <a:xfrm>
            <a:off x="0" y="1514693"/>
            <a:ext cx="12084000" cy="534330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8" descr="Obsah obrázku text, Písmo, design&#10;&#10;Obsah generovaný pomocí AI může být nesprávný.">
            <a:extLst>
              <a:ext uri="{FF2B5EF4-FFF2-40B4-BE49-F238E27FC236}">
                <a16:creationId xmlns:a16="http://schemas.microsoft.com/office/drawing/2014/main" id="{9C20BBEF-F2A4-A758-2160-0BC25ECDEB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17" y="290669"/>
            <a:ext cx="2794746" cy="1041355"/>
          </a:xfrm>
          <a:prstGeom prst="rect">
            <a:avLst/>
          </a:prstGeom>
        </p:spPr>
      </p:pic>
      <p:sp>
        <p:nvSpPr>
          <p:cNvPr id="22" name="Volný tvar: obrazec 21">
            <a:extLst>
              <a:ext uri="{FF2B5EF4-FFF2-40B4-BE49-F238E27FC236}">
                <a16:creationId xmlns:a16="http://schemas.microsoft.com/office/drawing/2014/main" id="{7A86AC5E-2D42-7D1E-16D9-8BDEE440B747}"/>
              </a:ext>
            </a:extLst>
          </p:cNvPr>
          <p:cNvSpPr/>
          <p:nvPr userDrawn="1"/>
        </p:nvSpPr>
        <p:spPr>
          <a:xfrm>
            <a:off x="12074400" y="1514692"/>
            <a:ext cx="7533030" cy="5343308"/>
          </a:xfrm>
          <a:custGeom>
            <a:avLst/>
            <a:gdLst>
              <a:gd name="connsiteX0" fmla="*/ 0 w 12084000"/>
              <a:gd name="connsiteY0" fmla="*/ 0 h 5343307"/>
              <a:gd name="connsiteX1" fmla="*/ 224528 w 12084000"/>
              <a:gd name="connsiteY1" fmla="*/ 99282 h 5343307"/>
              <a:gd name="connsiteX2" fmla="*/ 224528 w 12084000"/>
              <a:gd name="connsiteY2" fmla="*/ 5343306 h 5343307"/>
              <a:gd name="connsiteX3" fmla="*/ 11887200 w 12084000"/>
              <a:gd name="connsiteY3" fmla="*/ 5343306 h 5343307"/>
              <a:gd name="connsiteX4" fmla="*/ 11887200 w 12084000"/>
              <a:gd name="connsiteY4" fmla="*/ 5256286 h 5343307"/>
              <a:gd name="connsiteX5" fmla="*/ 12084000 w 12084000"/>
              <a:gd name="connsiteY5" fmla="*/ 5343307 h 5343307"/>
              <a:gd name="connsiteX6" fmla="*/ 0 w 12084000"/>
              <a:gd name="connsiteY6" fmla="*/ 5343307 h 534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84000" h="5343307">
                <a:moveTo>
                  <a:pt x="0" y="0"/>
                </a:moveTo>
                <a:lnTo>
                  <a:pt x="224528" y="99282"/>
                </a:lnTo>
                <a:lnTo>
                  <a:pt x="224528" y="5343306"/>
                </a:lnTo>
                <a:lnTo>
                  <a:pt x="11887200" y="5343306"/>
                </a:lnTo>
                <a:lnTo>
                  <a:pt x="11887200" y="5256286"/>
                </a:lnTo>
                <a:lnTo>
                  <a:pt x="12084000" y="5343307"/>
                </a:lnTo>
                <a:lnTo>
                  <a:pt x="0" y="53433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5E10CED8-30FA-B0DF-00EC-EB19FE94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073151"/>
            <a:ext cx="11527491" cy="573088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E10033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8D52553-05A8-5C34-C2A7-14BDEBF92C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788" y="6054725"/>
            <a:ext cx="11527491" cy="512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algn="ctr">
              <a:defRPr sz="16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8646F86-C136-76B0-E5C2-C6D895E8F9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1788" y="1995488"/>
            <a:ext cx="7213600" cy="361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43645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Úvodní snímek">
    <p:bg>
      <p:bgPr>
        <a:solidFill>
          <a:srgbClr val="E1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1AC67B75-A968-B009-283F-2A7042B59D2E}"/>
              </a:ext>
            </a:extLst>
          </p:cNvPr>
          <p:cNvSpPr/>
          <p:nvPr userDrawn="1"/>
        </p:nvSpPr>
        <p:spPr>
          <a:xfrm rot="10800000">
            <a:off x="7859650" y="0"/>
            <a:ext cx="2097729" cy="837619"/>
          </a:xfrm>
          <a:custGeom>
            <a:avLst/>
            <a:gdLst>
              <a:gd name="connsiteX0" fmla="*/ 1344969 w 4376556"/>
              <a:gd name="connsiteY0" fmla="*/ 0 h 2170827"/>
              <a:gd name="connsiteX1" fmla="*/ 3031587 w 4376556"/>
              <a:gd name="connsiteY1" fmla="*/ 0 h 2170827"/>
              <a:gd name="connsiteX2" fmla="*/ 4376556 w 4376556"/>
              <a:gd name="connsiteY2" fmla="*/ 2170827 h 2170827"/>
              <a:gd name="connsiteX3" fmla="*/ 0 w 4376556"/>
              <a:gd name="connsiteY3" fmla="*/ 2170827 h 217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6556" h="2170827">
                <a:moveTo>
                  <a:pt x="1344969" y="0"/>
                </a:moveTo>
                <a:lnTo>
                  <a:pt x="3031587" y="0"/>
                </a:lnTo>
                <a:lnTo>
                  <a:pt x="4376556" y="2170827"/>
                </a:lnTo>
                <a:lnTo>
                  <a:pt x="0" y="21708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05A730AB-898B-A8F9-232B-8431A17AF424}"/>
              </a:ext>
            </a:extLst>
          </p:cNvPr>
          <p:cNvSpPr/>
          <p:nvPr userDrawn="1"/>
        </p:nvSpPr>
        <p:spPr>
          <a:xfrm>
            <a:off x="600293" y="0"/>
            <a:ext cx="4376556" cy="2170827"/>
          </a:xfrm>
          <a:custGeom>
            <a:avLst/>
            <a:gdLst>
              <a:gd name="connsiteX0" fmla="*/ 1344969 w 4376556"/>
              <a:gd name="connsiteY0" fmla="*/ 0 h 2170827"/>
              <a:gd name="connsiteX1" fmla="*/ 3031587 w 4376556"/>
              <a:gd name="connsiteY1" fmla="*/ 0 h 2170827"/>
              <a:gd name="connsiteX2" fmla="*/ 4376556 w 4376556"/>
              <a:gd name="connsiteY2" fmla="*/ 2170827 h 2170827"/>
              <a:gd name="connsiteX3" fmla="*/ 0 w 4376556"/>
              <a:gd name="connsiteY3" fmla="*/ 2170827 h 217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6556" h="2170827">
                <a:moveTo>
                  <a:pt x="1344969" y="0"/>
                </a:moveTo>
                <a:lnTo>
                  <a:pt x="3031587" y="0"/>
                </a:lnTo>
                <a:lnTo>
                  <a:pt x="4376556" y="2170827"/>
                </a:lnTo>
                <a:lnTo>
                  <a:pt x="0" y="21708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10" name="Pravoúhlý trojúhelník 9">
            <a:extLst>
              <a:ext uri="{FF2B5EF4-FFF2-40B4-BE49-F238E27FC236}">
                <a16:creationId xmlns:a16="http://schemas.microsoft.com/office/drawing/2014/main" id="{CEF6978E-F43D-069E-6C99-42851CCEC0CB}"/>
              </a:ext>
            </a:extLst>
          </p:cNvPr>
          <p:cNvSpPr/>
          <p:nvPr userDrawn="1"/>
        </p:nvSpPr>
        <p:spPr>
          <a:xfrm>
            <a:off x="0" y="1514693"/>
            <a:ext cx="12084000" cy="534330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8" descr="Obsah obrázku text, Písmo, design&#10;&#10;Obsah generovaný pomocí AI může být nesprávný.">
            <a:extLst>
              <a:ext uri="{FF2B5EF4-FFF2-40B4-BE49-F238E27FC236}">
                <a16:creationId xmlns:a16="http://schemas.microsoft.com/office/drawing/2014/main" id="{9C20BBEF-F2A4-A758-2160-0BC25ECDEB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17" y="290669"/>
            <a:ext cx="2794746" cy="1041355"/>
          </a:xfrm>
          <a:prstGeom prst="rect">
            <a:avLst/>
          </a:prstGeom>
        </p:spPr>
      </p:pic>
      <p:sp>
        <p:nvSpPr>
          <p:cNvPr id="22" name="Volný tvar: obrazec 21">
            <a:extLst>
              <a:ext uri="{FF2B5EF4-FFF2-40B4-BE49-F238E27FC236}">
                <a16:creationId xmlns:a16="http://schemas.microsoft.com/office/drawing/2014/main" id="{7A86AC5E-2D42-7D1E-16D9-8BDEE440B747}"/>
              </a:ext>
            </a:extLst>
          </p:cNvPr>
          <p:cNvSpPr/>
          <p:nvPr userDrawn="1"/>
        </p:nvSpPr>
        <p:spPr>
          <a:xfrm>
            <a:off x="12074400" y="1514692"/>
            <a:ext cx="7533030" cy="5343308"/>
          </a:xfrm>
          <a:custGeom>
            <a:avLst/>
            <a:gdLst>
              <a:gd name="connsiteX0" fmla="*/ 0 w 12084000"/>
              <a:gd name="connsiteY0" fmla="*/ 0 h 5343307"/>
              <a:gd name="connsiteX1" fmla="*/ 224528 w 12084000"/>
              <a:gd name="connsiteY1" fmla="*/ 99282 h 5343307"/>
              <a:gd name="connsiteX2" fmla="*/ 224528 w 12084000"/>
              <a:gd name="connsiteY2" fmla="*/ 5343306 h 5343307"/>
              <a:gd name="connsiteX3" fmla="*/ 11887200 w 12084000"/>
              <a:gd name="connsiteY3" fmla="*/ 5343306 h 5343307"/>
              <a:gd name="connsiteX4" fmla="*/ 11887200 w 12084000"/>
              <a:gd name="connsiteY4" fmla="*/ 5256286 h 5343307"/>
              <a:gd name="connsiteX5" fmla="*/ 12084000 w 12084000"/>
              <a:gd name="connsiteY5" fmla="*/ 5343307 h 5343307"/>
              <a:gd name="connsiteX6" fmla="*/ 0 w 12084000"/>
              <a:gd name="connsiteY6" fmla="*/ 5343307 h 534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84000" h="5343307">
                <a:moveTo>
                  <a:pt x="0" y="0"/>
                </a:moveTo>
                <a:lnTo>
                  <a:pt x="224528" y="99282"/>
                </a:lnTo>
                <a:lnTo>
                  <a:pt x="224528" y="5343306"/>
                </a:lnTo>
                <a:lnTo>
                  <a:pt x="11887200" y="5343306"/>
                </a:lnTo>
                <a:lnTo>
                  <a:pt x="11887200" y="5256286"/>
                </a:lnTo>
                <a:lnTo>
                  <a:pt x="12084000" y="5343307"/>
                </a:lnTo>
                <a:lnTo>
                  <a:pt x="0" y="53433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5E10CED8-30FA-B0DF-00EC-EB19FE94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073151"/>
            <a:ext cx="11527491" cy="573088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E10033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8D52553-05A8-5C34-C2A7-14BDEBF92C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788" y="6054725"/>
            <a:ext cx="11527491" cy="512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algn="ctr">
              <a:defRPr sz="16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8646F86-C136-76B0-E5C2-C6D895E8F9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1788" y="1995488"/>
            <a:ext cx="7213600" cy="361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6AD7E108-7B8F-6956-63E9-4BEB29030C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600" y="1995488"/>
            <a:ext cx="3629025" cy="3613150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4906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">
    <p:bg>
      <p:bgPr>
        <a:solidFill>
          <a:srgbClr val="E1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1AC67B75-A968-B009-283F-2A7042B59D2E}"/>
              </a:ext>
            </a:extLst>
          </p:cNvPr>
          <p:cNvSpPr/>
          <p:nvPr userDrawn="1"/>
        </p:nvSpPr>
        <p:spPr>
          <a:xfrm rot="10800000">
            <a:off x="7859650" y="0"/>
            <a:ext cx="2097729" cy="837619"/>
          </a:xfrm>
          <a:custGeom>
            <a:avLst/>
            <a:gdLst>
              <a:gd name="connsiteX0" fmla="*/ 1344969 w 4376556"/>
              <a:gd name="connsiteY0" fmla="*/ 0 h 2170827"/>
              <a:gd name="connsiteX1" fmla="*/ 3031587 w 4376556"/>
              <a:gd name="connsiteY1" fmla="*/ 0 h 2170827"/>
              <a:gd name="connsiteX2" fmla="*/ 4376556 w 4376556"/>
              <a:gd name="connsiteY2" fmla="*/ 2170827 h 2170827"/>
              <a:gd name="connsiteX3" fmla="*/ 0 w 4376556"/>
              <a:gd name="connsiteY3" fmla="*/ 2170827 h 217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6556" h="2170827">
                <a:moveTo>
                  <a:pt x="1344969" y="0"/>
                </a:moveTo>
                <a:lnTo>
                  <a:pt x="3031587" y="0"/>
                </a:lnTo>
                <a:lnTo>
                  <a:pt x="4376556" y="2170827"/>
                </a:lnTo>
                <a:lnTo>
                  <a:pt x="0" y="21708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9" name="Obrázek 8" descr="Obsah obrázku text, Písmo, design&#10;&#10;Obsah generovaný pomocí AI může být nesprávný.">
            <a:extLst>
              <a:ext uri="{FF2B5EF4-FFF2-40B4-BE49-F238E27FC236}">
                <a16:creationId xmlns:a16="http://schemas.microsoft.com/office/drawing/2014/main" id="{9C20BBEF-F2A4-A758-2160-0BC25ECDEB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17" y="290669"/>
            <a:ext cx="2794746" cy="1041355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5E10CED8-30FA-B0DF-00EC-EB19FE94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073151"/>
            <a:ext cx="11527491" cy="573088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E10033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8D52553-05A8-5C34-C2A7-14BDEBF92C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788" y="6054725"/>
            <a:ext cx="11527491" cy="512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algn="ctr">
              <a:defRPr sz="16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8646F86-C136-76B0-E5C2-C6D895E8F9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1788" y="1995488"/>
            <a:ext cx="5049910" cy="361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Zástupný text 3">
            <a:extLst>
              <a:ext uri="{FF2B5EF4-FFF2-40B4-BE49-F238E27FC236}">
                <a16:creationId xmlns:a16="http://schemas.microsoft.com/office/drawing/2014/main" id="{C5952BD1-999D-1D26-2543-B102253555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9369" y="1995488"/>
            <a:ext cx="5049910" cy="361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7124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Úvodní snímek">
    <p:bg>
      <p:bgPr>
        <a:solidFill>
          <a:srgbClr val="E1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1AC67B75-A968-B009-283F-2A7042B59D2E}"/>
              </a:ext>
            </a:extLst>
          </p:cNvPr>
          <p:cNvSpPr/>
          <p:nvPr userDrawn="1"/>
        </p:nvSpPr>
        <p:spPr>
          <a:xfrm rot="10800000">
            <a:off x="7859650" y="0"/>
            <a:ext cx="2097729" cy="837619"/>
          </a:xfrm>
          <a:custGeom>
            <a:avLst/>
            <a:gdLst>
              <a:gd name="connsiteX0" fmla="*/ 1344969 w 4376556"/>
              <a:gd name="connsiteY0" fmla="*/ 0 h 2170827"/>
              <a:gd name="connsiteX1" fmla="*/ 3031587 w 4376556"/>
              <a:gd name="connsiteY1" fmla="*/ 0 h 2170827"/>
              <a:gd name="connsiteX2" fmla="*/ 4376556 w 4376556"/>
              <a:gd name="connsiteY2" fmla="*/ 2170827 h 2170827"/>
              <a:gd name="connsiteX3" fmla="*/ 0 w 4376556"/>
              <a:gd name="connsiteY3" fmla="*/ 2170827 h 217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6556" h="2170827">
                <a:moveTo>
                  <a:pt x="1344969" y="0"/>
                </a:moveTo>
                <a:lnTo>
                  <a:pt x="3031587" y="0"/>
                </a:lnTo>
                <a:lnTo>
                  <a:pt x="4376556" y="2170827"/>
                </a:lnTo>
                <a:lnTo>
                  <a:pt x="0" y="21708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9" name="Obrázek 8" descr="Obsah obrázku text, Písmo, design&#10;&#10;Obsah generovaný pomocí AI může být nesprávný.">
            <a:extLst>
              <a:ext uri="{FF2B5EF4-FFF2-40B4-BE49-F238E27FC236}">
                <a16:creationId xmlns:a16="http://schemas.microsoft.com/office/drawing/2014/main" id="{9C20BBEF-F2A4-A758-2160-0BC25ECDEB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17" y="290669"/>
            <a:ext cx="2794746" cy="1041355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5E10CED8-30FA-B0DF-00EC-EB19FE94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073151"/>
            <a:ext cx="11527491" cy="573088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E10033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8D52553-05A8-5C34-C2A7-14BDEBF92C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788" y="6054725"/>
            <a:ext cx="11527491" cy="512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algn="ctr">
              <a:defRPr sz="16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8646F86-C136-76B0-E5C2-C6D895E8F9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1788" y="1995488"/>
            <a:ext cx="11527490" cy="361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4006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Úvodní snímek">
    <p:bg>
      <p:bgPr>
        <a:solidFill>
          <a:srgbClr val="E1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1AC67B75-A968-B009-283F-2A7042B59D2E}"/>
              </a:ext>
            </a:extLst>
          </p:cNvPr>
          <p:cNvSpPr/>
          <p:nvPr userDrawn="1"/>
        </p:nvSpPr>
        <p:spPr>
          <a:xfrm rot="10800000">
            <a:off x="7859650" y="0"/>
            <a:ext cx="2097729" cy="837619"/>
          </a:xfrm>
          <a:custGeom>
            <a:avLst/>
            <a:gdLst>
              <a:gd name="connsiteX0" fmla="*/ 1344969 w 4376556"/>
              <a:gd name="connsiteY0" fmla="*/ 0 h 2170827"/>
              <a:gd name="connsiteX1" fmla="*/ 3031587 w 4376556"/>
              <a:gd name="connsiteY1" fmla="*/ 0 h 2170827"/>
              <a:gd name="connsiteX2" fmla="*/ 4376556 w 4376556"/>
              <a:gd name="connsiteY2" fmla="*/ 2170827 h 2170827"/>
              <a:gd name="connsiteX3" fmla="*/ 0 w 4376556"/>
              <a:gd name="connsiteY3" fmla="*/ 2170827 h 217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6556" h="2170827">
                <a:moveTo>
                  <a:pt x="1344969" y="0"/>
                </a:moveTo>
                <a:lnTo>
                  <a:pt x="3031587" y="0"/>
                </a:lnTo>
                <a:lnTo>
                  <a:pt x="4376556" y="2170827"/>
                </a:lnTo>
                <a:lnTo>
                  <a:pt x="0" y="21708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pic>
        <p:nvPicPr>
          <p:cNvPr id="9" name="Obrázek 8" descr="Obsah obrázku text, Písmo, design&#10;&#10;Obsah generovaný pomocí AI může být nesprávný.">
            <a:extLst>
              <a:ext uri="{FF2B5EF4-FFF2-40B4-BE49-F238E27FC236}">
                <a16:creationId xmlns:a16="http://schemas.microsoft.com/office/drawing/2014/main" id="{9C20BBEF-F2A4-A758-2160-0BC25ECDEB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17" y="290669"/>
            <a:ext cx="2794746" cy="1041355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5E10CED8-30FA-B0DF-00EC-EB19FE94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073151"/>
            <a:ext cx="11527491" cy="573088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E10033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8D52553-05A8-5C34-C2A7-14BDEBF92C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788" y="6054725"/>
            <a:ext cx="11527491" cy="512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algn="ctr">
              <a:defRPr sz="1600">
                <a:solidFill>
                  <a:schemeClr val="bg2">
                    <a:lumMod val="75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8646F86-C136-76B0-E5C2-C6D895E8F9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1788" y="2708298"/>
            <a:ext cx="5049910" cy="2900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Zástupný text 3">
            <a:extLst>
              <a:ext uri="{FF2B5EF4-FFF2-40B4-BE49-F238E27FC236}">
                <a16:creationId xmlns:a16="http://schemas.microsoft.com/office/drawing/2014/main" id="{C5952BD1-999D-1D26-2543-B102253555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9369" y="2708298"/>
            <a:ext cx="5049910" cy="2900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text 3">
            <a:extLst>
              <a:ext uri="{FF2B5EF4-FFF2-40B4-BE49-F238E27FC236}">
                <a16:creationId xmlns:a16="http://schemas.microsoft.com/office/drawing/2014/main" id="{F19F45B1-D236-7BDD-AACF-985972F293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788" y="1995488"/>
            <a:ext cx="5049910" cy="433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CDD239A1-DA31-A31D-2F5E-173BE63F2E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9369" y="1995488"/>
            <a:ext cx="5049910" cy="433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47511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Úvodní snímek">
    <p:bg>
      <p:bgPr>
        <a:solidFill>
          <a:srgbClr val="E00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1AC67B75-A968-B009-283F-2A7042B59D2E}"/>
              </a:ext>
            </a:extLst>
          </p:cNvPr>
          <p:cNvSpPr/>
          <p:nvPr userDrawn="1"/>
        </p:nvSpPr>
        <p:spPr>
          <a:xfrm rot="10800000">
            <a:off x="7859650" y="0"/>
            <a:ext cx="2097729" cy="837619"/>
          </a:xfrm>
          <a:custGeom>
            <a:avLst/>
            <a:gdLst>
              <a:gd name="connsiteX0" fmla="*/ 1344969 w 4376556"/>
              <a:gd name="connsiteY0" fmla="*/ 0 h 2170827"/>
              <a:gd name="connsiteX1" fmla="*/ 3031587 w 4376556"/>
              <a:gd name="connsiteY1" fmla="*/ 0 h 2170827"/>
              <a:gd name="connsiteX2" fmla="*/ 4376556 w 4376556"/>
              <a:gd name="connsiteY2" fmla="*/ 2170827 h 2170827"/>
              <a:gd name="connsiteX3" fmla="*/ 0 w 4376556"/>
              <a:gd name="connsiteY3" fmla="*/ 2170827 h 217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6556" h="2170827">
                <a:moveTo>
                  <a:pt x="1344969" y="0"/>
                </a:moveTo>
                <a:lnTo>
                  <a:pt x="3031587" y="0"/>
                </a:lnTo>
                <a:lnTo>
                  <a:pt x="4376556" y="2170827"/>
                </a:lnTo>
                <a:lnTo>
                  <a:pt x="0" y="21708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05A730AB-898B-A8F9-232B-8431A17AF424}"/>
              </a:ext>
            </a:extLst>
          </p:cNvPr>
          <p:cNvSpPr/>
          <p:nvPr userDrawn="1"/>
        </p:nvSpPr>
        <p:spPr>
          <a:xfrm>
            <a:off x="600293" y="0"/>
            <a:ext cx="4376556" cy="2170827"/>
          </a:xfrm>
          <a:custGeom>
            <a:avLst/>
            <a:gdLst>
              <a:gd name="connsiteX0" fmla="*/ 1344969 w 4376556"/>
              <a:gd name="connsiteY0" fmla="*/ 0 h 2170827"/>
              <a:gd name="connsiteX1" fmla="*/ 3031587 w 4376556"/>
              <a:gd name="connsiteY1" fmla="*/ 0 h 2170827"/>
              <a:gd name="connsiteX2" fmla="*/ 4376556 w 4376556"/>
              <a:gd name="connsiteY2" fmla="*/ 2170827 h 2170827"/>
              <a:gd name="connsiteX3" fmla="*/ 0 w 4376556"/>
              <a:gd name="connsiteY3" fmla="*/ 2170827 h 217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6556" h="2170827">
                <a:moveTo>
                  <a:pt x="1344969" y="0"/>
                </a:moveTo>
                <a:lnTo>
                  <a:pt x="3031587" y="0"/>
                </a:lnTo>
                <a:lnTo>
                  <a:pt x="4376556" y="2170827"/>
                </a:lnTo>
                <a:lnTo>
                  <a:pt x="0" y="21708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0" name="Pravoúhlý trojúhelník 9">
            <a:extLst>
              <a:ext uri="{FF2B5EF4-FFF2-40B4-BE49-F238E27FC236}">
                <a16:creationId xmlns:a16="http://schemas.microsoft.com/office/drawing/2014/main" id="{CEF6978E-F43D-069E-6C99-42851CCEC0CB}"/>
              </a:ext>
            </a:extLst>
          </p:cNvPr>
          <p:cNvSpPr/>
          <p:nvPr userDrawn="1"/>
        </p:nvSpPr>
        <p:spPr>
          <a:xfrm>
            <a:off x="0" y="1514693"/>
            <a:ext cx="12084000" cy="534330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7311144-2A5A-23E5-1587-974B9B6E53EB}"/>
              </a:ext>
            </a:extLst>
          </p:cNvPr>
          <p:cNvSpPr/>
          <p:nvPr userDrawn="1"/>
        </p:nvSpPr>
        <p:spPr>
          <a:xfrm>
            <a:off x="105373" y="108000"/>
            <a:ext cx="11977200" cy="67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Obsah obrázku text, Písmo, design&#10;&#10;Obsah generovaný pomocí AI může být nesprávný.">
            <a:extLst>
              <a:ext uri="{FF2B5EF4-FFF2-40B4-BE49-F238E27FC236}">
                <a16:creationId xmlns:a16="http://schemas.microsoft.com/office/drawing/2014/main" id="{9C20BBEF-F2A4-A758-2160-0BC25ECDEB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17" y="290669"/>
            <a:ext cx="2794746" cy="1041355"/>
          </a:xfrm>
          <a:prstGeom prst="rect">
            <a:avLst/>
          </a:prstGeom>
        </p:spPr>
      </p:pic>
      <p:sp>
        <p:nvSpPr>
          <p:cNvPr id="22" name="Volný tvar: obrazec 21">
            <a:extLst>
              <a:ext uri="{FF2B5EF4-FFF2-40B4-BE49-F238E27FC236}">
                <a16:creationId xmlns:a16="http://schemas.microsoft.com/office/drawing/2014/main" id="{7A86AC5E-2D42-7D1E-16D9-8BDEE440B747}"/>
              </a:ext>
            </a:extLst>
          </p:cNvPr>
          <p:cNvSpPr/>
          <p:nvPr userDrawn="1"/>
        </p:nvSpPr>
        <p:spPr>
          <a:xfrm>
            <a:off x="12074400" y="1514692"/>
            <a:ext cx="7533030" cy="5343308"/>
          </a:xfrm>
          <a:custGeom>
            <a:avLst/>
            <a:gdLst>
              <a:gd name="connsiteX0" fmla="*/ 0 w 12084000"/>
              <a:gd name="connsiteY0" fmla="*/ 0 h 5343307"/>
              <a:gd name="connsiteX1" fmla="*/ 224528 w 12084000"/>
              <a:gd name="connsiteY1" fmla="*/ 99282 h 5343307"/>
              <a:gd name="connsiteX2" fmla="*/ 224528 w 12084000"/>
              <a:gd name="connsiteY2" fmla="*/ 5343306 h 5343307"/>
              <a:gd name="connsiteX3" fmla="*/ 11887200 w 12084000"/>
              <a:gd name="connsiteY3" fmla="*/ 5343306 h 5343307"/>
              <a:gd name="connsiteX4" fmla="*/ 11887200 w 12084000"/>
              <a:gd name="connsiteY4" fmla="*/ 5256286 h 5343307"/>
              <a:gd name="connsiteX5" fmla="*/ 12084000 w 12084000"/>
              <a:gd name="connsiteY5" fmla="*/ 5343307 h 5343307"/>
              <a:gd name="connsiteX6" fmla="*/ 0 w 12084000"/>
              <a:gd name="connsiteY6" fmla="*/ 5343307 h 534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84000" h="5343307">
                <a:moveTo>
                  <a:pt x="0" y="0"/>
                </a:moveTo>
                <a:lnTo>
                  <a:pt x="224528" y="99282"/>
                </a:lnTo>
                <a:lnTo>
                  <a:pt x="224528" y="5343306"/>
                </a:lnTo>
                <a:lnTo>
                  <a:pt x="11887200" y="5343306"/>
                </a:lnTo>
                <a:lnTo>
                  <a:pt x="11887200" y="5256286"/>
                </a:lnTo>
                <a:lnTo>
                  <a:pt x="12084000" y="5343307"/>
                </a:lnTo>
                <a:lnTo>
                  <a:pt x="0" y="53433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1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E305E2B-939D-4569-5F16-F593C7ACAAD3}"/>
              </a:ext>
            </a:extLst>
          </p:cNvPr>
          <p:cNvSpPr/>
          <p:nvPr userDrawn="1"/>
        </p:nvSpPr>
        <p:spPr>
          <a:xfrm>
            <a:off x="105373" y="108000"/>
            <a:ext cx="11977200" cy="67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CED0C77A-244D-3C74-2B46-9A718A4B7B95}"/>
              </a:ext>
            </a:extLst>
          </p:cNvPr>
          <p:cNvSpPr/>
          <p:nvPr userDrawn="1"/>
        </p:nvSpPr>
        <p:spPr>
          <a:xfrm>
            <a:off x="600293" y="0"/>
            <a:ext cx="4376556" cy="2170827"/>
          </a:xfrm>
          <a:custGeom>
            <a:avLst/>
            <a:gdLst>
              <a:gd name="connsiteX0" fmla="*/ 1344969 w 4376556"/>
              <a:gd name="connsiteY0" fmla="*/ 0 h 2170827"/>
              <a:gd name="connsiteX1" fmla="*/ 3031587 w 4376556"/>
              <a:gd name="connsiteY1" fmla="*/ 0 h 2170827"/>
              <a:gd name="connsiteX2" fmla="*/ 4376556 w 4376556"/>
              <a:gd name="connsiteY2" fmla="*/ 2170827 h 2170827"/>
              <a:gd name="connsiteX3" fmla="*/ 0 w 4376556"/>
              <a:gd name="connsiteY3" fmla="*/ 2170827 h 217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6556" h="2170827">
                <a:moveTo>
                  <a:pt x="1344969" y="0"/>
                </a:moveTo>
                <a:lnTo>
                  <a:pt x="3031587" y="0"/>
                </a:lnTo>
                <a:lnTo>
                  <a:pt x="4376556" y="2170827"/>
                </a:lnTo>
                <a:lnTo>
                  <a:pt x="0" y="21708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3" name="Pravoúhlý trojúhelník 2">
            <a:extLst>
              <a:ext uri="{FF2B5EF4-FFF2-40B4-BE49-F238E27FC236}">
                <a16:creationId xmlns:a16="http://schemas.microsoft.com/office/drawing/2014/main" id="{60904A52-1A0F-BB83-62B8-6940663D03E8}"/>
              </a:ext>
            </a:extLst>
          </p:cNvPr>
          <p:cNvSpPr/>
          <p:nvPr userDrawn="1"/>
        </p:nvSpPr>
        <p:spPr>
          <a:xfrm>
            <a:off x="0" y="1514693"/>
            <a:ext cx="12084000" cy="534330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4" name="Obrázek 3" descr="Obsah obrázku text, Písmo, design&#10;&#10;Obsah generovaný pomocí AI může být nesprávný.">
            <a:extLst>
              <a:ext uri="{FF2B5EF4-FFF2-40B4-BE49-F238E27FC236}">
                <a16:creationId xmlns:a16="http://schemas.microsoft.com/office/drawing/2014/main" id="{51888820-756A-A07B-1026-7A1AF3E91AD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17" y="290669"/>
            <a:ext cx="2794746" cy="1041355"/>
          </a:xfrm>
          <a:prstGeom prst="rect">
            <a:avLst/>
          </a:prstGeom>
        </p:spPr>
      </p:pic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D08F9EB5-A313-0659-E0C6-0F515530D200}"/>
              </a:ext>
            </a:extLst>
          </p:cNvPr>
          <p:cNvSpPr/>
          <p:nvPr userDrawn="1"/>
        </p:nvSpPr>
        <p:spPr>
          <a:xfrm rot="10800000">
            <a:off x="7859650" y="0"/>
            <a:ext cx="2097729" cy="837619"/>
          </a:xfrm>
          <a:custGeom>
            <a:avLst/>
            <a:gdLst>
              <a:gd name="connsiteX0" fmla="*/ 1344969 w 4376556"/>
              <a:gd name="connsiteY0" fmla="*/ 0 h 2170827"/>
              <a:gd name="connsiteX1" fmla="*/ 3031587 w 4376556"/>
              <a:gd name="connsiteY1" fmla="*/ 0 h 2170827"/>
              <a:gd name="connsiteX2" fmla="*/ 4376556 w 4376556"/>
              <a:gd name="connsiteY2" fmla="*/ 2170827 h 2170827"/>
              <a:gd name="connsiteX3" fmla="*/ 0 w 4376556"/>
              <a:gd name="connsiteY3" fmla="*/ 2170827 h 217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6556" h="2170827">
                <a:moveTo>
                  <a:pt x="1344969" y="0"/>
                </a:moveTo>
                <a:lnTo>
                  <a:pt x="3031587" y="0"/>
                </a:lnTo>
                <a:lnTo>
                  <a:pt x="4376556" y="2170827"/>
                </a:lnTo>
                <a:lnTo>
                  <a:pt x="0" y="21708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60ED4C9C-E01D-F2F7-485F-EDEC2EE807DD}"/>
              </a:ext>
            </a:extLst>
          </p:cNvPr>
          <p:cNvSpPr/>
          <p:nvPr userDrawn="1"/>
        </p:nvSpPr>
        <p:spPr>
          <a:xfrm>
            <a:off x="12074400" y="1514692"/>
            <a:ext cx="7533030" cy="5343308"/>
          </a:xfrm>
          <a:custGeom>
            <a:avLst/>
            <a:gdLst>
              <a:gd name="connsiteX0" fmla="*/ 0 w 12084000"/>
              <a:gd name="connsiteY0" fmla="*/ 0 h 5343307"/>
              <a:gd name="connsiteX1" fmla="*/ 224528 w 12084000"/>
              <a:gd name="connsiteY1" fmla="*/ 99282 h 5343307"/>
              <a:gd name="connsiteX2" fmla="*/ 224528 w 12084000"/>
              <a:gd name="connsiteY2" fmla="*/ 5343306 h 5343307"/>
              <a:gd name="connsiteX3" fmla="*/ 11887200 w 12084000"/>
              <a:gd name="connsiteY3" fmla="*/ 5343306 h 5343307"/>
              <a:gd name="connsiteX4" fmla="*/ 11887200 w 12084000"/>
              <a:gd name="connsiteY4" fmla="*/ 5256286 h 5343307"/>
              <a:gd name="connsiteX5" fmla="*/ 12084000 w 12084000"/>
              <a:gd name="connsiteY5" fmla="*/ 5343307 h 5343307"/>
              <a:gd name="connsiteX6" fmla="*/ 0 w 12084000"/>
              <a:gd name="connsiteY6" fmla="*/ 5343307 h 534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84000" h="5343307">
                <a:moveTo>
                  <a:pt x="0" y="0"/>
                </a:moveTo>
                <a:lnTo>
                  <a:pt x="224528" y="99282"/>
                </a:lnTo>
                <a:lnTo>
                  <a:pt x="224528" y="5343306"/>
                </a:lnTo>
                <a:lnTo>
                  <a:pt x="11887200" y="5343306"/>
                </a:lnTo>
                <a:lnTo>
                  <a:pt x="11887200" y="5256286"/>
                </a:lnTo>
                <a:lnTo>
                  <a:pt x="12084000" y="5343307"/>
                </a:lnTo>
                <a:lnTo>
                  <a:pt x="0" y="53433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35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2" r:id="rId5"/>
    <p:sldLayoutId id="2147483664" r:id="rId6"/>
    <p:sldLayoutId id="2147483663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u.cz/images/UNIVERZITA/Dokumenty/opatreni-rektora/platna-opatreni/2026/R_636_priloha-c-1-pro-rizeni-BOZP.pdf" TargetMode="External"/><Relationship Id="rId2" Type="http://schemas.openxmlformats.org/officeDocument/2006/relationships/hyperlink" Target="https://www.jcu.cz/images/UNIVERZITA/Dokumenty/opatreni-rektora/platna-opatreni/2026/R_636_pro-rizeni-BOZP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ucb-my.sharepoint.com/:w:/g/personal/mhovorka_jcu_cz/IQCXth4GqXsARqd0bh_3Q9aFAfpVLfi9tNkuKa3ELpzXbeA?e=7ja4yb" TargetMode="External"/><Relationship Id="rId2" Type="http://schemas.openxmlformats.org/officeDocument/2006/relationships/hyperlink" Target="https://jucb-my.sharepoint.com/:w:/g/personal/mhovorka_jcu_cz/IQBxav0ZcL8nSbwzeiMOByk6AcIsYwwLJEOSysAxvxSKOps?e=HgnSe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ucb-my.sharepoint.com/:x:/g/personal/mhovorka_jcu_cz/IQAPYhsxL4EoSoiD7tWNM3KVATeNuczCZIGGzNBegSIhGxA?e=ZZeNlV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ucb-my.sharepoint.com/:x:/g/personal/mhovorka_jcu_cz/IQBHIK4LhdUOQYMhAMIG6DcxAYds1M7xRlimB9ythbaasAs?e=iSk0Yv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bloha, venku, budova, architektura&#10;&#10;Obsah generovaný pomocí AI může být nesprávný.">
            <a:extLst>
              <a:ext uri="{FF2B5EF4-FFF2-40B4-BE49-F238E27FC236}">
                <a16:creationId xmlns:a16="http://schemas.microsoft.com/office/drawing/2014/main" id="{77181850-BA2F-7DE1-50E3-30E70E115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565" y="1646239"/>
            <a:ext cx="5926156" cy="4681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C043D7B-6B43-E930-52E2-B2B22EEF1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>
                <a:latin typeface="Aptos Narrow" panose="020B0004020202020204" pitchFamily="34" charset="0"/>
              </a:rPr>
            </a:br>
            <a:br>
              <a:rPr lang="cs-CZ" dirty="0">
                <a:latin typeface="Aptos Narrow" panose="020B0004020202020204" pitchFamily="34" charset="0"/>
              </a:rPr>
            </a:br>
            <a:br>
              <a:rPr lang="cs-CZ" dirty="0">
                <a:latin typeface="Aptos Narrow" panose="020B0004020202020204" pitchFamily="34" charset="0"/>
              </a:rPr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DFC2408-B41D-55C0-98CB-B60F9CED82E5}"/>
              </a:ext>
            </a:extLst>
          </p:cNvPr>
          <p:cNvSpPr txBox="1"/>
          <p:nvPr/>
        </p:nvSpPr>
        <p:spPr>
          <a:xfrm>
            <a:off x="348344" y="6411608"/>
            <a:ext cx="11517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Miroslav Hovorka, odborný referent BOZP a PO, OZO v prevenci rizik BOZP, </a:t>
            </a:r>
            <a:r>
              <a:rPr lang="cs-CZ" sz="1200" dirty="0" err="1"/>
              <a:t>ev.č</a:t>
            </a:r>
            <a:r>
              <a:rPr lang="cs-CZ" sz="1200" dirty="0"/>
              <a:t>. RILSA/071/PREV/2025; Z-OZO-56/2026 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5CE9ACD-4BE7-0228-975F-C039A9EC4EAB}"/>
              </a:ext>
            </a:extLst>
          </p:cNvPr>
          <p:cNvSpPr txBox="1">
            <a:spLocks/>
          </p:cNvSpPr>
          <p:nvPr/>
        </p:nvSpPr>
        <p:spPr>
          <a:xfrm>
            <a:off x="1078173" y="1073151"/>
            <a:ext cx="10065224" cy="573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E100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Prezentace 19.05.2026</a:t>
            </a:r>
          </a:p>
        </p:txBody>
      </p:sp>
    </p:spTree>
    <p:extLst>
      <p:ext uri="{BB962C8B-B14F-4D97-AF65-F5344CB8AC3E}">
        <p14:creationId xmlns:p14="http://schemas.microsoft.com/office/powerpoint/2010/main" val="3711422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9A7F2F-9265-068D-2431-4AE0A7A6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Dokument: Řízení BOZP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8B62F4D-5339-5743-0986-F17B378F784D}"/>
              </a:ext>
            </a:extLst>
          </p:cNvPr>
          <p:cNvSpPr txBox="1"/>
          <p:nvPr/>
        </p:nvSpPr>
        <p:spPr>
          <a:xfrm>
            <a:off x="1088571" y="2037307"/>
            <a:ext cx="10014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hlinkClick r:id="rId2"/>
              </a:rPr>
              <a:t>Opatření rektora pro řízení BOZP na JU</a:t>
            </a:r>
            <a:endParaRPr lang="cs-CZ" sz="2400" dirty="0"/>
          </a:p>
          <a:p>
            <a:pPr algn="ctr"/>
            <a:r>
              <a:rPr lang="cs-CZ" sz="2400" dirty="0">
                <a:hlinkClick r:id="rId3"/>
              </a:rPr>
              <a:t>Příloha k opatření rektora pro řízení BOZP na JU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8996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EE1A4-B2BE-7CF6-2F69-611B31C05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3391A8-58E5-0A6A-1D09-D3D4C304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Školení BOZP a PO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7894437-14C4-5DE9-A822-EE65ED6F7AC8}"/>
              </a:ext>
            </a:extLst>
          </p:cNvPr>
          <p:cNvSpPr txBox="1"/>
          <p:nvPr/>
        </p:nvSpPr>
        <p:spPr>
          <a:xfrm>
            <a:off x="1088571" y="1931158"/>
            <a:ext cx="100148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/>
              <a:t>Povinnost zaměstnavatele zajišťovat bezpečnost a ochranu zdraví při práci se vztahuje na všechny fyzické osoby (zaměstnanec, DPP, DPČ), které se s jeho vědomím zdržují na jeho pracovištích.</a:t>
            </a:r>
          </a:p>
          <a:p>
            <a:pPr algn="ctr"/>
            <a:endParaRPr lang="cs-CZ" sz="2400" dirty="0"/>
          </a:p>
          <a:p>
            <a:pPr algn="ctr"/>
            <a:r>
              <a:rPr lang="cs-CZ" sz="2400" dirty="0">
                <a:hlinkClick r:id="rId2"/>
              </a:rPr>
              <a:t>Školení vstupní a periodické BOZP a PO (DPP,DPČ)</a:t>
            </a:r>
            <a:endParaRPr lang="cs-CZ" sz="2400" dirty="0"/>
          </a:p>
          <a:p>
            <a:pPr algn="ctr"/>
            <a:r>
              <a:rPr lang="en-US" sz="2400" dirty="0">
                <a:hlinkClick r:id="rId3"/>
              </a:rPr>
              <a:t>Basic duties - safety and fire (DPP, DPČ)</a:t>
            </a:r>
            <a:endParaRPr lang="cs-CZ" sz="2400" dirty="0"/>
          </a:p>
          <a:p>
            <a:pPr algn="ctr"/>
            <a:endParaRPr lang="cs-CZ" sz="2400" dirty="0"/>
          </a:p>
          <a:p>
            <a:pPr algn="just"/>
            <a:r>
              <a:rPr lang="cs-CZ" sz="2400" dirty="0"/>
              <a:t>Zaměstnavatel je povinen určit obsah a četnost školení o právních a ostatních předpisech k zajištění bezpečnosti a ochrany zdraví při práci, </a:t>
            </a:r>
            <a:r>
              <a:rPr lang="cs-CZ" sz="2400" b="1" dirty="0"/>
              <a:t>způsob ověřování znalostí zaměstnanců</a:t>
            </a:r>
            <a:r>
              <a:rPr lang="cs-CZ" sz="2400" dirty="0"/>
              <a:t> a vedení dokumentace o provedeném školení.</a:t>
            </a:r>
          </a:p>
        </p:txBody>
      </p:sp>
    </p:spTree>
    <p:extLst>
      <p:ext uri="{BB962C8B-B14F-4D97-AF65-F5344CB8AC3E}">
        <p14:creationId xmlns:p14="http://schemas.microsoft.com/office/powerpoint/2010/main" val="143693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588EF-38E1-8BE6-2121-DB56E871B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375AB52-0D5C-97A6-7460-DE3027A677E1}"/>
              </a:ext>
            </a:extLst>
          </p:cNvPr>
          <p:cNvSpPr txBox="1"/>
          <p:nvPr/>
        </p:nvSpPr>
        <p:spPr>
          <a:xfrm>
            <a:off x="0" y="101090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rgbClr val="E00034"/>
                </a:solidFill>
                <a:latin typeface="Aptos Narrow" panose="020B0004020202020204" pitchFamily="34" charset="0"/>
              </a:rPr>
              <a:t>Odpovědnost na úseku BOZP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C0C8122-438F-82D7-63E9-029660FD0FBE}"/>
              </a:ext>
            </a:extLst>
          </p:cNvPr>
          <p:cNvSpPr txBox="1"/>
          <p:nvPr/>
        </p:nvSpPr>
        <p:spPr>
          <a:xfrm>
            <a:off x="1080000" y="1980000"/>
            <a:ext cx="10080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Aptos Narrow" panose="020B0004020202020204" pitchFamily="34" charset="0"/>
              </a:rPr>
              <a:t>Zákon č. 262/2006 Sb., § 101. </a:t>
            </a:r>
            <a:r>
              <a:rPr lang="cs-CZ" sz="2000" dirty="0">
                <a:latin typeface="Aptos Narrow" panose="020B0004020202020204" pitchFamily="34" charset="0"/>
              </a:rPr>
              <a:t>Péče o bezpečnost a ochranu zdraví při práci uložená zaměstnavateli podle odstavce 1 nebo zvláštními právními předpisy je nedílnou a rovnocennou součástí pracovních povinností vedoucích zaměstnanců na všech stupních řízení v rozsahu pracovních míst, která zastávají.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DD1E054-0006-EB1A-52E8-AD4892C88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1"/>
          <a:stretch>
            <a:fillRect/>
          </a:stretch>
        </p:blipFill>
        <p:spPr>
          <a:xfrm>
            <a:off x="4666342" y="3429000"/>
            <a:ext cx="2859316" cy="258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7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CD6B8-5E82-1BE2-4921-077F120BC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877C1BD-F9A4-DC07-0728-39688F939680}"/>
              </a:ext>
            </a:extLst>
          </p:cNvPr>
          <p:cNvSpPr txBox="1"/>
          <p:nvPr/>
        </p:nvSpPr>
        <p:spPr>
          <a:xfrm>
            <a:off x="0" y="101090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rgbClr val="E00034"/>
                </a:solidFill>
                <a:latin typeface="Aptos Narrow" panose="020B0004020202020204" pitchFamily="34" charset="0"/>
              </a:rPr>
              <a:t>Povinnosti je možné delegovat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A413A2D-BC90-5E71-002B-9D849D52C571}"/>
              </a:ext>
            </a:extLst>
          </p:cNvPr>
          <p:cNvSpPr txBox="1"/>
          <p:nvPr/>
        </p:nvSpPr>
        <p:spPr>
          <a:xfrm>
            <a:off x="1080000" y="1980000"/>
            <a:ext cx="100656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cs-CZ" sz="2000" dirty="0">
                <a:latin typeface="Aptos Narrow" panose="020B0004020202020204" pitchFamily="34" charset="0"/>
              </a:rPr>
              <a:t>Preventista BOZP je prodloužená ruka vedoucího pracovníka, který zabezpečuje dodržování právních a jiných předpisů v oblasti BOZP. Zákonná povinnost a zodpovědnost stále zůstává na vedoucím pracovníkovi.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C5F1696-FFDD-9502-8AF6-C88BC93E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7"/>
          <a:stretch>
            <a:fillRect/>
          </a:stretch>
        </p:blipFill>
        <p:spPr>
          <a:xfrm>
            <a:off x="4901001" y="2995663"/>
            <a:ext cx="2389997" cy="214317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F0A3979-2D87-21CE-A36E-265BE726C363}"/>
              </a:ext>
            </a:extLst>
          </p:cNvPr>
          <p:cNvSpPr txBox="1"/>
          <p:nvPr/>
        </p:nvSpPr>
        <p:spPr>
          <a:xfrm>
            <a:off x="1080001" y="5595161"/>
            <a:ext cx="10065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hlinkClick r:id="rId3"/>
              </a:rPr>
              <a:t>Školení PPH, preventisté BOZP a PO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9046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5C81D-77CB-7AFA-4AE3-5D4B4453D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C8F98C6-DBDA-9A02-2828-493EF62E5FAA}"/>
              </a:ext>
            </a:extLst>
          </p:cNvPr>
          <p:cNvSpPr txBox="1"/>
          <p:nvPr/>
        </p:nvSpPr>
        <p:spPr>
          <a:xfrm>
            <a:off x="0" y="101090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rgbClr val="E00034"/>
                </a:solidFill>
                <a:latin typeface="Aptos Narrow" panose="020B0004020202020204" pitchFamily="34" charset="0"/>
              </a:rPr>
              <a:t>Kategorizace práce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FEE1957-CEAF-7216-89A7-3A92145BC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2"/>
          <a:stretch>
            <a:fillRect/>
          </a:stretch>
        </p:blipFill>
        <p:spPr>
          <a:xfrm>
            <a:off x="4490425" y="2339251"/>
            <a:ext cx="3211148" cy="287999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7BCDFF4-5146-07A0-66D7-1AB1BDB049DC}"/>
              </a:ext>
            </a:extLst>
          </p:cNvPr>
          <p:cNvSpPr txBox="1"/>
          <p:nvPr/>
        </p:nvSpPr>
        <p:spPr>
          <a:xfrm>
            <a:off x="1063387" y="5389477"/>
            <a:ext cx="100652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buNone/>
            </a:pPr>
            <a:r>
              <a:rPr lang="cs-CZ" sz="2000" u="sng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Žádost o pracovnělékařský posudek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6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72D24-52CB-6608-2546-025453F9A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0554C-D2CB-8BBB-5346-9955C3DF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Kategorizace práce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2CC25E4-95AD-E021-CAD6-456B6A367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408" y="1646239"/>
            <a:ext cx="7255567" cy="462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98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A3096-D1E6-20C3-F288-69AB8AC07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8AF31DE4-5EFF-1E32-2118-8911A7D3549E}"/>
              </a:ext>
            </a:extLst>
          </p:cNvPr>
          <p:cNvSpPr txBox="1"/>
          <p:nvPr/>
        </p:nvSpPr>
        <p:spPr>
          <a:xfrm>
            <a:off x="1088571" y="2721935"/>
            <a:ext cx="10014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E00034"/>
                </a:solidFill>
              </a:rPr>
              <a:t>Děkuji za pozornost </a:t>
            </a:r>
          </a:p>
        </p:txBody>
      </p:sp>
    </p:spTree>
    <p:extLst>
      <p:ext uri="{BB962C8B-B14F-4D97-AF65-F5344CB8AC3E}">
        <p14:creationId xmlns:p14="http://schemas.microsoft.com/office/powerpoint/2010/main" val="27315834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lastní 2">
      <a:majorFont>
        <a:latin typeface="Aptos Narrow"/>
        <a:ea typeface=""/>
        <a:cs typeface=""/>
      </a:majorFont>
      <a:minorFont>
        <a:latin typeface="Aptos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247</Words>
  <Application>Microsoft Office PowerPoint</Application>
  <PresentationFormat>Širokoúhlá obrazovka</PresentationFormat>
  <Paragraphs>22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Aptos</vt:lpstr>
      <vt:lpstr>Aptos Narrow</vt:lpstr>
      <vt:lpstr>Arial</vt:lpstr>
      <vt:lpstr>Calibri</vt:lpstr>
      <vt:lpstr>Times New Roman</vt:lpstr>
      <vt:lpstr>Motiv Office</vt:lpstr>
      <vt:lpstr>   </vt:lpstr>
      <vt:lpstr>Dokument: Řízení BOZP</vt:lpstr>
      <vt:lpstr>Školení BOZP a PO</vt:lpstr>
      <vt:lpstr>Prezentace aplikace PowerPoint</vt:lpstr>
      <vt:lpstr>Prezentace aplikace PowerPoint</vt:lpstr>
      <vt:lpstr>Prezentace aplikace PowerPoint</vt:lpstr>
      <vt:lpstr>Kategorizace práce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Hovorka Miroslav</dc:creator>
  <cp:lastModifiedBy>Hovorka Miroslav</cp:lastModifiedBy>
  <cp:revision>27</cp:revision>
  <dcterms:created xsi:type="dcterms:W3CDTF">2025-06-04T11:49:50Z</dcterms:created>
  <dcterms:modified xsi:type="dcterms:W3CDTF">2026-05-19T04:37:19Z</dcterms:modified>
</cp:coreProperties>
</file>